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247AE5F-7ABF-4324-90A0-FB6A51E4FB53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37C68A-5318-4382-AD5E-EF1F2DDEB57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amond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000109"/>
            <a:ext cx="6643734" cy="271464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 УТВЕРЖДЕНИИ МЕЖОТРАСЛЕВЫХ ПРАВИЛ ПО ОХРАНЕ ТРУДА НА АВТОМОБИЛЬНОМ ТРАНСПОРТЕ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14818"/>
            <a:ext cx="7000924" cy="100013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МИНИНИСТЕРСТВА ТРУДА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СОЦИАЛЬНОГО РАЗВИТИЯ РОССИЙСКОЙ ФЕДЕРАЦИИ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12.05.2003 г. N 28</a:t>
            </a:r>
            <a:endParaRPr lang="ru-RU" sz="24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 fontScale="90000"/>
          </a:bodyPr>
          <a:lstStyle/>
          <a:p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2.3.3. Движение по ледовым дорогам, в условиях бездорожья, переправам через водоемы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571612"/>
            <a:ext cx="792961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2.3.3.1. Организация движения по ледовым переправам и зимним автомобильным дорогам (автозимникам) осуществляется в соответствии с требованиями действующих нормативных правовых актов.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2.3.3.2. Работодатель перед направлением АТС в рейс по зимним автодорогам, льду рек, озер и других водоемов должен убедиться в их приемке и открытии для эксплуатации, информировать водителей об особенностях маршрута, мерах безопасности и местонахождении ближайших органов ГИБДД, медицинских и дорожно-эксплуатационных организаций и т.п., а также помещений для отдыха по всему пути следования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071546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2.3.3.3. Движение АТС по трассе ледовой переправы организуется в один ряд. При этом дверцы АТС должны быть открыты, а ремни безопасности - отстегнуты.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допускается проезд по переправе рейсовых автобусов с пассажирами и автомобилей, перевозящих людей. Пассажиры должны быть высажены перед въездом на переправу.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2.3.3.4. Не допускаются на ледовой переправе какие-либо остановки АТС. Неисправные АТС должны быть немедленно отбуксированы на берег тросом длиной не менее 50 м.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750099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2.3.3.5. В случае обнаружения трещин на ледовой переправе водитель обязан немедленно сообщить об этом работникам дороги и администрации своей организации.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2.3.3.6. На ледовой переправе не допускается: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заправлять АТС топливом и смазочными материалами;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сливать горячую воду из системы охлаждения на лед; при необходимости воду сливают в ведра, которые относят за пределы очищенной от снега полосы и выливают рассеивающей струей по снежному покрову;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перемещение АТС в туман или пургу и самовольные изменения маршрута движения;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остановки, рывки, развороты, обгоны других АТС.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6972320" cy="6543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Паромная переправа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071546"/>
            <a:ext cx="76438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2.3.3.9. Не допускается въезд на паром, нахождение на нем и выезд АТС с людьми, кроме водителя, а также посадка людей на АТС, находящееся на пароме. После въезда на паром двигатели АТС должны быть выключены. Включение двигателей разрешается только перед выездом АТС с парома. АТС на пароме должны быть заторможены стояночным тормозом. Запрещается оставлять АТС с дизельными двигателями с включенной передачей. Под колеса АТС, расположенных у въезда-выезда с парома, должны подкладываться деревянные или сварные металлические клинья или должны быть предусмотрены конструкции подъемных ограждений, обеспечивающих удержание АТС от падения в воду при его случайной подвижке.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6100778" cy="281465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ВСН 50-87 Инструкция по ремонту, содержанию и эксплуатации паромных переправ и наплавных мостов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6715172" cy="82868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Утверждена Министерством автомобильных дорог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РСФСР 1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октября 1987 г.</a:t>
            </a:r>
            <a:endParaRPr lang="ru-RU" sz="24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6043626" cy="6543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Наплавной мост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71546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4.11.На наплавных мостах: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4.11.1. На обоих берегах у въезда на мост должны быть оборудованы павильоны для ожидания пассажиров и пешеходов во время разводок моста.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4.11.2. Движение по мосту разрешается только после полного его сведения, закрытия всех замков и закреплений, установки пешеходных трапов или других элементов сопряжений и открытия шлагбаумов.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4.11.3. Запрещается проезд по мосту рейсовых автобусов, а также автобусов и автомобилей, перевозящих группы людей. Пассажиры должны быть высажены перед въездом на мост.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214421"/>
            <a:ext cx="79296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4.11.4.Движение автомобилей и повозок по мосту разрешается только со скоростью и дистанцией, указанными на знаках, устанавливаемых перед въездами на мост. Запрещается пропуск по мосту нагрузок, превышающих допустимые для конструкции моста.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4.11.5. Движение пешеходов по мосту разрешается только по тротуарам, имеющим по обе стороны надежные поручни и отгороженным от проезжей части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колесоотбойным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брусом.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000109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4.11.6. Пропуск по мосту автомобилей с взрывоопасными, горючими, ядовитыми веществами и другими опасными грузами должен осуществляться в индивидуальном порядке. Нахождение на мосту при их пропуске пешеходов, других автомобилей, повозок и скота категорически запрещается.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4.11.7. Рейсовые автобусы, а также автомобили пожарной охраны, скорой медицинской помощи, милиции, ГАИ, Комитета госбезопасности и аварийных служб при выполнении ими неотложных служебных заданий пропускаются по наплавному мосту без очереди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231</TotalTime>
  <Words>646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ОБ УТВЕРЖДЕНИИ МЕЖОТРАСЛЕВЫХ ПРАВИЛ ПО ОХРАНЕ ТРУДА НА АВТОМОБИЛЬНОМ ТРАНСПОРТЕ</vt:lpstr>
      <vt:lpstr>2.3.3. Движение по ледовым дорогам, в условиях бездорожья, переправам через водоемы</vt:lpstr>
      <vt:lpstr>Слайд 3</vt:lpstr>
      <vt:lpstr>Слайд 4</vt:lpstr>
      <vt:lpstr>Паромная переправа</vt:lpstr>
      <vt:lpstr>ВСН 50-87 Инструкция по ремонту, содержанию и эксплуатации паромных переправ и наплавных мостов</vt:lpstr>
      <vt:lpstr>Наплавной мост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2.3.3. Движение по ледовым дорогам, в условиях бездорожья, переправам через водоемы</dc:title>
  <dc:creator>1</dc:creator>
  <cp:lastModifiedBy>1</cp:lastModifiedBy>
  <cp:revision>11</cp:revision>
  <dcterms:created xsi:type="dcterms:W3CDTF">2014-04-22T12:46:18Z</dcterms:created>
  <dcterms:modified xsi:type="dcterms:W3CDTF">2014-04-22T16:37:30Z</dcterms:modified>
</cp:coreProperties>
</file>